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48634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31219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$38.55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$72.04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$58.28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$91.77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$113.68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2021-12-30 17:14
##   Status: 200
##   Content-Type: application/octet-stream
##   Size: 13.8 kB
## &lt;ON DISK&gt;  /var/folders/0z/p5zgjmbn6531bgclzwc383500000gn/T//RtmpSKYOwT/fileeb15ef9fdbe.xlsx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$9.82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$6.99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$3.68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$2.57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$206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56537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2021-12-30T17:14:31Z</dcterms:created>
  <dcterms:modified xsi:type="dcterms:W3CDTF">2021-12-30T17:14:31Z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